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57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19"/>
  </p:normalViewPr>
  <p:slideViewPr>
    <p:cSldViewPr snapToGrid="0">
      <p:cViewPr varScale="1">
        <p:scale>
          <a:sx n="104" d="100"/>
          <a:sy n="104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EC867-959A-E840-8077-A53EF25F15A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A467-CD1C-6C46-89C7-A00B15FE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1A467-CD1C-6C46-89C7-A00B15FE3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9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0004-8635-E98E-1649-0D0DA95FF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914A2-979D-ACA7-4506-9715C6330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ABF1-C800-66A6-AA34-3D40A17D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AFFA-37DA-584C-9521-E8C89F9B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FB0F4-28B1-22A8-9FFD-E4C3B582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7DD-4C4C-9F06-6152-E2E720A3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8813E-CDF5-2B62-2899-336FD1FF3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D897-85B3-4C50-57BA-338318E9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EA75-ECA1-6930-3851-C1480A43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B0E5A-D23F-1B79-3AEC-37FC5DC9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02D19-88C5-5682-DBB7-DAECCD311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2E772-2F6F-0FC3-05F5-E852C724E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3A97C-7EBE-5635-3090-525786A4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A7336-B239-B4DE-554B-94B6661D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9E436-CB41-0A3B-9985-272EFB37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7343-DBC2-78D4-A7C6-029D2A7E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E5A9-71B3-291E-DF96-75B836AF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2191-6B21-1430-3810-2068D158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242F-B939-B3AB-1A52-1CDDE11C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A0DA0-B1AC-F76C-AD84-41BDAE5B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ADEF-AE98-3ED3-F3A3-C6811AEF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DAEBD-7D94-E085-E119-A9B2904A4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8DFB-2DF6-D2F7-83CC-15889C4C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3829-C79F-66F9-FD81-028D4120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9D791-815C-800F-9FAC-99C8D6B3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2A4B-53D9-015E-8D95-69220443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ED48-2806-753F-BB4A-05B4204DA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D213-945B-5546-1949-487F5C53F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089D2-B366-2080-E4BB-67359827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4C4C9-ED81-63EF-6DA7-A7C2C5C1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163B2-A18E-74F8-79B4-7880A613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D0C2-919D-84BB-B655-2564D1D8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B4BC1-85AA-7739-00DF-6D263AEC3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282E2-02B3-5F79-C1D4-95C937EA6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10AA4-94FB-65F2-9DBC-6C4013840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25358-B7F2-1447-5DAC-D87BEB511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457CA-173D-86C7-B99F-3231EDB3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B4D0D-4C41-EEF2-66AA-7C867BE6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E38F6-586C-B02F-60B6-C1979456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B75F-B9EC-162D-C447-24E3BCF7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17C9F-EE1F-9B9D-D28E-BB1207FA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90DB2-78F3-F445-28F6-F263B8E2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D32CC-9185-A838-B9DE-30799CC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4584D-F494-4937-122D-0AF77E25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6F012-78BB-CD31-3239-E86911A6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7F385-91B9-73CA-BD51-1281F267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2690-7094-379B-CF71-857D99C9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059FD-A2F3-B9A0-2782-AA9135035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3E9F-F969-BF02-0477-11C4BC33D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0B4D2-3779-3329-B8CE-2DD35D8E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EC841-5935-3BBD-628D-910F7A90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8A009-3D69-91C9-4374-A21A2DDB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4B23-5274-6923-82C7-FDF329C4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B510B-DA48-660E-9942-ABB9AC022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2B433-A8D1-65F0-B8B0-A99C9A0F9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644A7-0881-3D91-779E-BCD4678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EC090-0913-0B6E-A465-79425CF3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D2D2D-F241-7AFA-F968-5E0A2AF9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885C2-C8A6-C652-CACC-62F1F5F0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E272-D5A6-8A38-89D1-ADF4FC18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072B1-B8E6-98B7-D9F7-31D75FE10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CEF1-846C-1040-8590-6A8ED78E602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DA43C-10E8-C5C4-0872-C542E712D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82D7E-26AA-B6B4-0519-FB5E694B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082C-4C46-6E4B-AF29-C2BDCBF4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8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kskidszone.org/" TargetMode="Externa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47743-B648-E8B7-DCFC-BA1C08A4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18" y="2409088"/>
            <a:ext cx="3193013" cy="4158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1033B-C93C-CBC0-803D-4DBDE5F7BF92}"/>
              </a:ext>
            </a:extLst>
          </p:cNvPr>
          <p:cNvSpPr txBox="1"/>
          <p:nvPr/>
        </p:nvSpPr>
        <p:spPr>
          <a:xfrm>
            <a:off x="5083628" y="1035868"/>
            <a:ext cx="629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Visit &amp; Bookmark ALL OUR SITES!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A4BA6-761D-560A-1EBE-D2A897050F88}"/>
              </a:ext>
            </a:extLst>
          </p:cNvPr>
          <p:cNvSpPr txBox="1"/>
          <p:nvPr/>
        </p:nvSpPr>
        <p:spPr>
          <a:xfrm>
            <a:off x="4441371" y="2849619"/>
            <a:ext cx="6741636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Kids Zone                        ElksKidsZone.org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Teen Zone                       </a:t>
            </a:r>
            <a:r>
              <a:rPr lang="en-US" sz="2800" dirty="0" err="1">
                <a:solidFill>
                  <a:schemeClr val="bg1"/>
                </a:solidFill>
              </a:rPr>
              <a:t>ElksTeenZone.org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Marketing Site               </a:t>
            </a:r>
            <a:r>
              <a:rPr lang="en-US" sz="2800" dirty="0" err="1">
                <a:solidFill>
                  <a:schemeClr val="bg1"/>
                </a:solidFill>
              </a:rPr>
              <a:t>ElksDap.org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Chairperson Training    </a:t>
            </a:r>
            <a:r>
              <a:rPr lang="en-US" sz="2800" dirty="0" err="1">
                <a:solidFill>
                  <a:schemeClr val="bg1"/>
                </a:solidFill>
              </a:rPr>
              <a:t>Training.ElksDap.org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National Website          </a:t>
            </a:r>
            <a:r>
              <a:rPr lang="en-US" sz="2800" dirty="0" err="1">
                <a:solidFill>
                  <a:schemeClr val="bg1"/>
                </a:solidFill>
              </a:rPr>
              <a:t>Elks.org</a:t>
            </a:r>
            <a:r>
              <a:rPr lang="en-US" sz="2800" dirty="0">
                <a:solidFill>
                  <a:schemeClr val="bg1"/>
                </a:solidFill>
              </a:rPr>
              <a:t>/DAP</a:t>
            </a:r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BEF10CB1-FDB9-B683-8761-CF8207E41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90" y="154660"/>
            <a:ext cx="5016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F549F-F1B3-512D-9A53-1332EAA8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7" y="127285"/>
            <a:ext cx="4005036" cy="2122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47743-B648-E8B7-DCFC-BA1C08A42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18" y="2409088"/>
            <a:ext cx="3193013" cy="4158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1033B-C93C-CBC0-803D-4DBDE5F7BF92}"/>
              </a:ext>
            </a:extLst>
          </p:cNvPr>
          <p:cNvSpPr txBox="1"/>
          <p:nvPr/>
        </p:nvSpPr>
        <p:spPr>
          <a:xfrm>
            <a:off x="5083628" y="1035868"/>
            <a:ext cx="629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Kid friendly website containing</a:t>
            </a:r>
          </a:p>
          <a:p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Drug Awareness materials including: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A4BA6-761D-560A-1EBE-D2A897050F88}"/>
              </a:ext>
            </a:extLst>
          </p:cNvPr>
          <p:cNvSpPr txBox="1"/>
          <p:nvPr/>
        </p:nvSpPr>
        <p:spPr>
          <a:xfrm>
            <a:off x="4441371" y="284961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Bigg Milt’s Life Lessons videos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Coloring books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Comic books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Trivia games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Videos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Drug education materials and resources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D6AC5-94B8-0921-B5A4-A56111CAD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725" y="4419600"/>
            <a:ext cx="1657866" cy="20619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E1ACD7-B34B-4BDF-8D85-03081496D46D}"/>
              </a:ext>
            </a:extLst>
          </p:cNvPr>
          <p:cNvSpPr txBox="1"/>
          <p:nvPr/>
        </p:nvSpPr>
        <p:spPr>
          <a:xfrm>
            <a:off x="4441371" y="5360467"/>
            <a:ext cx="46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Visit Kids Zone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053B4-A7D7-53F2-C473-B3BC04444422}"/>
              </a:ext>
            </a:extLst>
          </p:cNvPr>
          <p:cNvSpPr txBox="1"/>
          <p:nvPr/>
        </p:nvSpPr>
        <p:spPr>
          <a:xfrm>
            <a:off x="4441371" y="5747657"/>
            <a:ext cx="389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ElksKidsZone</a:t>
            </a: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</a:t>
            </a:r>
            <a:endParaRPr lang="en-US" sz="32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660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01033B-C93C-CBC0-803D-4DBDE5F7BF92}"/>
              </a:ext>
            </a:extLst>
          </p:cNvPr>
          <p:cNvSpPr txBox="1"/>
          <p:nvPr/>
        </p:nvSpPr>
        <p:spPr>
          <a:xfrm>
            <a:off x="5083628" y="1035868"/>
            <a:ext cx="629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Drug Awareness resources for adolescents to teens: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A4BA6-761D-560A-1EBE-D2A897050F88}"/>
              </a:ext>
            </a:extLst>
          </p:cNvPr>
          <p:cNvSpPr txBox="1"/>
          <p:nvPr/>
        </p:nvSpPr>
        <p:spPr>
          <a:xfrm>
            <a:off x="5998029" y="2585334"/>
            <a:ext cx="40059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Videos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Trivia Games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Crossword Puzzles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Quizzes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Student Resources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Educational Articles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Online Lessons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E1ACD7-B34B-4BDF-8D85-03081496D46D}"/>
              </a:ext>
            </a:extLst>
          </p:cNvPr>
          <p:cNvSpPr txBox="1"/>
          <p:nvPr/>
        </p:nvSpPr>
        <p:spPr>
          <a:xfrm>
            <a:off x="5970979" y="5360466"/>
            <a:ext cx="46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Visit Teen Zone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053B4-A7D7-53F2-C473-B3BC04444422}"/>
              </a:ext>
            </a:extLst>
          </p:cNvPr>
          <p:cNvSpPr txBox="1"/>
          <p:nvPr/>
        </p:nvSpPr>
        <p:spPr>
          <a:xfrm>
            <a:off x="5970979" y="5747656"/>
            <a:ext cx="389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ElksTeenZone</a:t>
            </a: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77"/>
              </a:rPr>
              <a:t>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07384-BC06-E8FF-F1F0-187275DA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8" y="282197"/>
            <a:ext cx="1769836" cy="131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334EC-E229-023C-06FE-901BB20C426B}"/>
              </a:ext>
            </a:extLst>
          </p:cNvPr>
          <p:cNvSpPr txBox="1"/>
          <p:nvPr/>
        </p:nvSpPr>
        <p:spPr>
          <a:xfrm>
            <a:off x="2383971" y="614695"/>
            <a:ext cx="279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 Black" panose="020F0502020204030203" pitchFamily="34" charset="77"/>
              </a:rPr>
              <a:t>Teen Zone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A634E-9137-269D-C9CE-89D0713A9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5" y="1749193"/>
            <a:ext cx="4707711" cy="4321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98538-ED8F-1ABA-F8F1-FEC5C733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725" y="4419600"/>
            <a:ext cx="1657866" cy="20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3E1ACD7-B34B-4BDF-8D85-03081496D46D}"/>
              </a:ext>
            </a:extLst>
          </p:cNvPr>
          <p:cNvSpPr txBox="1"/>
          <p:nvPr/>
        </p:nvSpPr>
        <p:spPr>
          <a:xfrm>
            <a:off x="6096000" y="5407382"/>
            <a:ext cx="46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Visit the Elks DAP Portal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053B4-A7D7-53F2-C473-B3BC04444422}"/>
              </a:ext>
            </a:extLst>
          </p:cNvPr>
          <p:cNvSpPr txBox="1"/>
          <p:nvPr/>
        </p:nvSpPr>
        <p:spPr>
          <a:xfrm>
            <a:off x="6096000" y="5882119"/>
            <a:ext cx="57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Lato" panose="020F0502020204030203" pitchFamily="34" charset="77"/>
              </a:rPr>
              <a:t>ElksDAP.org</a:t>
            </a:r>
            <a:endParaRPr lang="en-US" sz="32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73423-5E0E-02C4-1848-27FBB2C06260}"/>
              </a:ext>
            </a:extLst>
          </p:cNvPr>
          <p:cNvSpPr txBox="1"/>
          <p:nvPr/>
        </p:nvSpPr>
        <p:spPr>
          <a:xfrm>
            <a:off x="579068" y="4186147"/>
            <a:ext cx="4847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Digital drug education materials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Videos &amp; media content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News and articles on Drug Awareness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279B7-2CDB-FE50-D256-532F60D4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68" y="397935"/>
            <a:ext cx="4207135" cy="1550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D1A56-09AE-F9AD-35AC-99C201E0FF9A}"/>
              </a:ext>
            </a:extLst>
          </p:cNvPr>
          <p:cNvSpPr txBox="1"/>
          <p:nvPr/>
        </p:nvSpPr>
        <p:spPr>
          <a:xfrm>
            <a:off x="579069" y="2444645"/>
            <a:ext cx="6691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One of newest online portals to share drug education materials, news and  resources developed for parents and teachers by the Elks Drug Awareness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02ED2-ADFC-4D1D-AB42-E30F9B033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484" y="4419427"/>
            <a:ext cx="1656726" cy="20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3E1ACD7-B34B-4BDF-8D85-03081496D46D}"/>
              </a:ext>
            </a:extLst>
          </p:cNvPr>
          <p:cNvSpPr txBox="1"/>
          <p:nvPr/>
        </p:nvSpPr>
        <p:spPr>
          <a:xfrm>
            <a:off x="4698651" y="5360293"/>
            <a:ext cx="46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Visit the DAP YouTube page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053B4-A7D7-53F2-C473-B3BC04444422}"/>
              </a:ext>
            </a:extLst>
          </p:cNvPr>
          <p:cNvSpPr txBox="1"/>
          <p:nvPr/>
        </p:nvSpPr>
        <p:spPr>
          <a:xfrm>
            <a:off x="4698651" y="5835030"/>
            <a:ext cx="57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Lato" panose="020F0502020204030203" pitchFamily="34" charset="77"/>
              </a:rPr>
              <a:t>YouTube.com</a:t>
            </a:r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/</a:t>
            </a:r>
            <a:r>
              <a:rPr lang="en-US" sz="3600" b="1" dirty="0" err="1">
                <a:solidFill>
                  <a:schemeClr val="bg1"/>
                </a:solidFill>
                <a:latin typeface="Lato" panose="020F0502020204030203" pitchFamily="34" charset="77"/>
              </a:rPr>
              <a:t>ElksDAP</a:t>
            </a:r>
            <a:endParaRPr lang="en-US" sz="32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73423-5E0E-02C4-1848-27FBB2C06260}"/>
              </a:ext>
            </a:extLst>
          </p:cNvPr>
          <p:cNvSpPr txBox="1"/>
          <p:nvPr/>
        </p:nvSpPr>
        <p:spPr>
          <a:xfrm>
            <a:off x="4455659" y="3653043"/>
            <a:ext cx="4847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Awkward Conversations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DAP Videos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Video Contest Winners (State &amp; National)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3F93F-B61A-872D-9E8C-7E3225E3426A}"/>
              </a:ext>
            </a:extLst>
          </p:cNvPr>
          <p:cNvSpPr txBox="1"/>
          <p:nvPr/>
        </p:nvSpPr>
        <p:spPr>
          <a:xfrm>
            <a:off x="4476928" y="1868108"/>
            <a:ext cx="6291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View our ever-growing collection of  videos on Drug Awareness with new </a:t>
            </a:r>
          </a:p>
          <a:p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77"/>
              </a:rPr>
              <a:t>material constantly being added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09124-F546-B360-D4A1-7701ACABE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783" y="711895"/>
            <a:ext cx="2900701" cy="648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0A46E-90BB-8F7C-2D3E-6A6BCB384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6" y="397935"/>
            <a:ext cx="3300995" cy="1216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ADD9D-2B3A-E907-542F-84AC4841A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17" y="2356686"/>
            <a:ext cx="3078164" cy="1731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02D2F-BA0C-540C-2CCE-37F5B0B7E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07" y="4537986"/>
            <a:ext cx="3030804" cy="1703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B907EB-D971-AB76-92EF-10321CD25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658" y="4432430"/>
            <a:ext cx="1657866" cy="20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2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3E1ACD7-B34B-4BDF-8D85-03081496D46D}"/>
              </a:ext>
            </a:extLst>
          </p:cNvPr>
          <p:cNvSpPr txBox="1"/>
          <p:nvPr/>
        </p:nvSpPr>
        <p:spPr>
          <a:xfrm>
            <a:off x="576942" y="5339446"/>
            <a:ext cx="46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Visit Drug Quiz Show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053B4-A7D7-53F2-C473-B3BC04444422}"/>
              </a:ext>
            </a:extLst>
          </p:cNvPr>
          <p:cNvSpPr txBox="1"/>
          <p:nvPr/>
        </p:nvSpPr>
        <p:spPr>
          <a:xfrm>
            <a:off x="576942" y="5726636"/>
            <a:ext cx="562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Lato" panose="020F0502020204030203" pitchFamily="34" charset="77"/>
              </a:rPr>
              <a:t>ElksDrugQuizShow.com</a:t>
            </a:r>
            <a:endParaRPr lang="en-US" sz="32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07384-BC06-E8FF-F1F0-187275DA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8" y="282197"/>
            <a:ext cx="1769836" cy="1311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FC538-8747-B0D4-366F-D795DD3B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74624"/>
            <a:ext cx="6094155" cy="46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2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217</Words>
  <Application>Microsoft Office PowerPoint</Application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Comarzan</dc:creator>
  <cp:lastModifiedBy>Cyndi Lay-Russell</cp:lastModifiedBy>
  <cp:revision>7</cp:revision>
  <dcterms:created xsi:type="dcterms:W3CDTF">2022-06-22T00:10:48Z</dcterms:created>
  <dcterms:modified xsi:type="dcterms:W3CDTF">2025-07-08T19:41:12Z</dcterms:modified>
</cp:coreProperties>
</file>